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8" r:id="rId9"/>
    <p:sldId id="265" r:id="rId10"/>
    <p:sldId id="259" r:id="rId11"/>
    <p:sldId id="271" r:id="rId12"/>
    <p:sldId id="272" r:id="rId13"/>
    <p:sldId id="27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709" autoAdjust="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CDEF1-4106-470F-8502-A941CD377E1E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D0B51-8FA3-4B62-BE9C-BF5FC4096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709C9D0B-9E64-4A78-9405-6AE31E42ED04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wegterinfo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blog.taragana.com/wp-content/uploads/2009/04/gmail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antigo.k12.wi.u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ighugelab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nwegter@antigo.k12.wi.u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924800" cy="1470025"/>
          </a:xfrm>
        </p:spPr>
        <p:txBody>
          <a:bodyPr/>
          <a:lstStyle/>
          <a:p>
            <a:r>
              <a:rPr dirty="0" smtClean="0"/>
              <a:t>Welcome To M</a:t>
            </a:r>
            <a:r>
              <a:rPr lang="en-US" dirty="0" smtClean="0"/>
              <a:t>rs. </a:t>
            </a:r>
            <a:r>
              <a:rPr lang="en-US" dirty="0" err="1" smtClean="0"/>
              <a:t>Wegter’s</a:t>
            </a:r>
            <a:r>
              <a:rPr dirty="0" smtClean="0"/>
              <a:t> Class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3581400"/>
            <a:ext cx="655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Mrs. </a:t>
            </a:r>
            <a:r>
              <a:rPr lang="en-US" dirty="0" err="1" smtClean="0"/>
              <a:t>Wegter’s</a:t>
            </a:r>
            <a:r>
              <a:rPr lang="en-US" dirty="0" smtClean="0"/>
              <a:t> Classes: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Accounting I &amp; II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Computer Application 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Media Production I, II, III, &amp; IV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Personal Finance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Digital and Social Media Technologies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MS Word &amp; Excel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Digital Desktop Publishing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Backpacks </a:t>
            </a:r>
          </a:p>
          <a:p>
            <a:r>
              <a:rPr lang="en-US" dirty="0" smtClean="0"/>
              <a:t>No Cell Phones</a:t>
            </a:r>
          </a:p>
          <a:p>
            <a:r>
              <a:rPr lang="en-US" dirty="0" smtClean="0"/>
              <a:t>No Food or Drink</a:t>
            </a:r>
          </a:p>
          <a:p>
            <a:r>
              <a:rPr lang="en-US" dirty="0" smtClean="0"/>
              <a:t>No Profanity</a:t>
            </a:r>
          </a:p>
          <a:p>
            <a:r>
              <a:rPr lang="en-US" dirty="0" smtClean="0"/>
              <a:t>No Cheating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Expectations,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8153400" cy="3048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Go to: </a:t>
            </a:r>
            <a:r>
              <a:rPr lang="en-US" sz="4400" b="1" dirty="0" smtClean="0">
                <a:hlinkClick r:id="rId2"/>
              </a:rPr>
              <a:t>http</a:t>
            </a:r>
            <a:r>
              <a:rPr lang="en-US" sz="4400" b="1" dirty="0">
                <a:hlinkClick r:id="rId2"/>
              </a:rPr>
              <a:t>://</a:t>
            </a:r>
            <a:r>
              <a:rPr lang="en-US" sz="4400" b="1" dirty="0" smtClean="0">
                <a:hlinkClick r:id="rId2"/>
              </a:rPr>
              <a:t>tinyurl.com/wegterinfo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Complete the information sheet and submit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3380125"/>
            <a:ext cx="845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Your Email:</a:t>
            </a:r>
          </a:p>
          <a:p>
            <a:r>
              <a:rPr lang="en-US" sz="3600" b="1" dirty="0" smtClean="0"/>
              <a:t>First 3 letters of your first name</a:t>
            </a:r>
          </a:p>
          <a:p>
            <a:r>
              <a:rPr lang="en-US" sz="3600" b="1" dirty="0" smtClean="0"/>
              <a:t>First 4 letters of your last name</a:t>
            </a:r>
          </a:p>
          <a:p>
            <a:r>
              <a:rPr lang="en-US" sz="3600" b="1" dirty="0" smtClean="0"/>
              <a:t>Last 2 # of your graduation year (11)</a:t>
            </a:r>
          </a:p>
          <a:p>
            <a:r>
              <a:rPr lang="en-US" sz="3600" b="1" dirty="0" smtClean="0"/>
              <a:t>@student.antigo.k12.wi.us</a:t>
            </a:r>
          </a:p>
          <a:p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295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295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9" name="Picture 11" descr="http://blog.taragana.com/wp-content/uploads/2009/04/gmail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657600" y="304800"/>
            <a:ext cx="22098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066800" y="1295400"/>
            <a:ext cx="8077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/>
              <a:t>Your Email Username:</a:t>
            </a:r>
          </a:p>
          <a:p>
            <a:r>
              <a:rPr lang="en-US" sz="4000" b="1" dirty="0" smtClean="0"/>
              <a:t>First 3 letters of your first name</a:t>
            </a:r>
          </a:p>
          <a:p>
            <a:r>
              <a:rPr lang="en-US" sz="4000" b="1" dirty="0" smtClean="0"/>
              <a:t>First 4 letters of your last name</a:t>
            </a:r>
          </a:p>
          <a:p>
            <a:r>
              <a:rPr lang="en-US" sz="4000" b="1" dirty="0" smtClean="0"/>
              <a:t>Last 2 # of your graduation year (11)</a:t>
            </a:r>
          </a:p>
          <a:p>
            <a:r>
              <a:rPr lang="en-US" sz="4000" b="1" dirty="0" smtClean="0"/>
              <a:t>@student.antigo.k12.wi.us</a:t>
            </a:r>
          </a:p>
          <a:p>
            <a:endParaRPr lang="en-US" sz="4000" b="1" dirty="0" smtClean="0"/>
          </a:p>
          <a:p>
            <a:r>
              <a:rPr lang="en-US" sz="4000" b="1" u="sng" dirty="0" smtClean="0"/>
              <a:t>Password:</a:t>
            </a:r>
            <a:r>
              <a:rPr lang="en-US" sz="4000" b="1" dirty="0" smtClean="0"/>
              <a:t>  The first time you use Gmail, use your Student 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6764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Go to </a:t>
            </a:r>
            <a:r>
              <a:rPr lang="en-US" sz="4000" u="sng" dirty="0" smtClean="0">
                <a:hlinkClick r:id="rId2"/>
              </a:rPr>
              <a:t>http://moodle.antigo.k12.wi.us</a:t>
            </a:r>
            <a:endParaRPr lang="en-US" sz="4000" u="sng" dirty="0" smtClean="0"/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Log on using your network Student ID and Password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New Users:  Update your profile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You will receive an activation email, so check your Gmail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Magazine Cover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219200"/>
            <a:ext cx="5029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dirty="0" smtClean="0">
                <a:hlinkClick r:id="rId2"/>
              </a:rPr>
              <a:t>Big Huge Labs</a:t>
            </a:r>
            <a:r>
              <a:rPr lang="en-US" dirty="0" smtClean="0"/>
              <a:t>, create a Magazine Cover about yourself.  Include: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photo of yourself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a “Catchy” title for your magazine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your name, Editor for the Tagline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 a publication date and price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5 “Article Teasers” about you, example:   </a:t>
            </a:r>
          </a:p>
          <a:p>
            <a:pPr algn="ctr"/>
            <a:r>
              <a:rPr lang="en-US" dirty="0" smtClean="0"/>
              <a:t>   Dirt Bike Equipment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Click on Create when finished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Check your magazine cover over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the Edit button to go back and make changes.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When done Click Save.  Save to your Student picture folder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Open the Magazine cover from your folder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Go to File, Print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Change the Width to 8.13 and Height to 10.53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Click on properties, Change black and white to color, print.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 descr="Magazine 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828800"/>
            <a:ext cx="29718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Email:  </a:t>
            </a:r>
            <a:r>
              <a:rPr lang="en-US" dirty="0" smtClean="0">
                <a:hlinkClick r:id="rId2"/>
              </a:rPr>
              <a:t>nwegter@antigo.k12.wi.us</a:t>
            </a:r>
            <a:endParaRPr lang="en-US" dirty="0" smtClean="0"/>
          </a:p>
          <a:p>
            <a:r>
              <a:rPr lang="en-US" dirty="0" smtClean="0"/>
              <a:t>Prep Hours:  1</a:t>
            </a:r>
            <a:r>
              <a:rPr lang="en-US" baseline="30000" dirty="0" smtClean="0"/>
              <a:t>st</a:t>
            </a:r>
            <a:r>
              <a:rPr lang="en-US" dirty="0" smtClean="0"/>
              <a:t> and </a:t>
            </a:r>
            <a:r>
              <a:rPr lang="en-US" dirty="0" smtClean="0"/>
              <a:t>6th</a:t>
            </a:r>
            <a:r>
              <a:rPr lang="en-US" baseline="30000" dirty="0" smtClean="0"/>
              <a:t> </a:t>
            </a:r>
            <a:r>
              <a:rPr lang="en-US" dirty="0" smtClean="0"/>
              <a:t>hours</a:t>
            </a:r>
          </a:p>
          <a:p>
            <a:r>
              <a:rPr lang="en-US" dirty="0" smtClean="0"/>
              <a:t>Phone:  715-623-7611, ext. </a:t>
            </a:r>
            <a:r>
              <a:rPr lang="en-US" dirty="0" smtClean="0"/>
              <a:t>2142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Wegter’s</a:t>
            </a:r>
            <a:r>
              <a:rPr lang="en-US" dirty="0" smtClean="0"/>
              <a:t> Contact Info: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AHS Planner</a:t>
            </a:r>
          </a:p>
          <a:p>
            <a:r>
              <a:rPr lang="en-US" dirty="0" smtClean="0"/>
              <a:t>Notebook &amp; Folder</a:t>
            </a:r>
          </a:p>
          <a:p>
            <a:r>
              <a:rPr lang="en-US" dirty="0" smtClean="0"/>
              <a:t>Pen/Pencil</a:t>
            </a:r>
          </a:p>
          <a:p>
            <a:r>
              <a:rPr lang="en-US" dirty="0" smtClean="0"/>
              <a:t>USB Flash Drive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Need For Class: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Class Handouts</a:t>
            </a:r>
          </a:p>
          <a:p>
            <a:r>
              <a:rPr lang="en-US" dirty="0" smtClean="0"/>
              <a:t>G-Mail</a:t>
            </a:r>
          </a:p>
          <a:p>
            <a:r>
              <a:rPr lang="en-US" dirty="0" smtClean="0"/>
              <a:t>Class </a:t>
            </a:r>
            <a:r>
              <a:rPr lang="en-US" dirty="0" err="1" smtClean="0"/>
              <a:t>Moodle</a:t>
            </a:r>
            <a:r>
              <a:rPr lang="en-US" dirty="0" smtClean="0"/>
              <a:t> Page</a:t>
            </a:r>
          </a:p>
          <a:p>
            <a:pPr lvl="1"/>
            <a:r>
              <a:rPr lang="en-US" dirty="0" smtClean="0"/>
              <a:t>https://moodle.antigo.k12.wi.us/</a:t>
            </a:r>
          </a:p>
          <a:p>
            <a:r>
              <a:rPr lang="en-US" dirty="0" smtClean="0"/>
              <a:t>Class Wiki Page:  </a:t>
            </a:r>
          </a:p>
          <a:p>
            <a:pPr lvl="1"/>
            <a:r>
              <a:rPr lang="en-US" dirty="0" smtClean="0"/>
              <a:t>https://www.wikispaces.com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Materials and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</a:t>
            </a:r>
          </a:p>
          <a:p>
            <a:r>
              <a:rPr lang="en-US" dirty="0" smtClean="0"/>
              <a:t>Class or group discussions</a:t>
            </a:r>
          </a:p>
          <a:p>
            <a:r>
              <a:rPr lang="en-US" dirty="0" err="1" smtClean="0"/>
              <a:t>Webquests</a:t>
            </a:r>
            <a:endParaRPr lang="en-US" dirty="0" smtClean="0"/>
          </a:p>
          <a:p>
            <a:r>
              <a:rPr lang="en-US" dirty="0" smtClean="0"/>
              <a:t>Worksheets &amp; Handouts</a:t>
            </a:r>
          </a:p>
          <a:p>
            <a:r>
              <a:rPr lang="en-US" dirty="0" smtClean="0"/>
              <a:t>Independent Computer work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The Class Run?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2575" indent="-282575" algn="ctr">
              <a:buNone/>
            </a:pPr>
            <a:r>
              <a:rPr lang="en-US" dirty="0" smtClean="0"/>
              <a:t>It is </a:t>
            </a:r>
            <a:r>
              <a:rPr lang="en-US" b="1" dirty="0" smtClean="0"/>
              <a:t>YOUR</a:t>
            </a:r>
            <a:r>
              <a:rPr lang="en-US" dirty="0" smtClean="0"/>
              <a:t> responsibility to get the class notes, handouts or assignments you miss due to an absence.  You may ask: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classmate for notes and assignments</a:t>
            </a:r>
          </a:p>
          <a:p>
            <a:r>
              <a:rPr lang="en-US" dirty="0" smtClean="0"/>
              <a:t>Me for handouts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I Am Absent From Class?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Semester Grade</a:t>
            </a:r>
          </a:p>
          <a:p>
            <a:pPr lvl="1"/>
            <a:r>
              <a:rPr lang="en-US" dirty="0" smtClean="0"/>
              <a:t>First 9 weeks = 40%</a:t>
            </a:r>
          </a:p>
          <a:p>
            <a:pPr lvl="1"/>
            <a:r>
              <a:rPr lang="en-US" dirty="0" smtClean="0"/>
              <a:t>Second 9 weeks = 40%</a:t>
            </a:r>
          </a:p>
          <a:p>
            <a:pPr lvl="1"/>
            <a:r>
              <a:rPr lang="en-US" dirty="0" smtClean="0"/>
              <a:t>Semester Exam/project = 20%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99-100 = A+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87-89 = B+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77-79 = C+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67-69 = D+</a:t>
            </a:r>
            <a:endParaRPr lang="en-US" b="1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93-98 = A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83-86 = B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73-76 = C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63-66 = D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90-92 = A-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80-82 = B-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70-72 = C-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60-62 = D-</a:t>
            </a:r>
            <a:endParaRPr lang="en-US" dirty="0" smtClean="0">
              <a:latin typeface="Times New Roman"/>
              <a:ea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76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Grading Scale: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all materials to class</a:t>
            </a:r>
          </a:p>
          <a:p>
            <a:r>
              <a:rPr lang="en-US" dirty="0" smtClean="0"/>
              <a:t>Be on time to class</a:t>
            </a:r>
          </a:p>
          <a:p>
            <a:r>
              <a:rPr lang="en-US" dirty="0" smtClean="0"/>
              <a:t>Use your planner to leave the room</a:t>
            </a:r>
          </a:p>
          <a:p>
            <a:r>
              <a:rPr lang="en-US" dirty="0" smtClean="0"/>
              <a:t>Only one person talks at a time</a:t>
            </a:r>
          </a:p>
          <a:p>
            <a:r>
              <a:rPr lang="en-US" dirty="0" smtClean="0"/>
              <a:t>Respect other students and the teacher</a:t>
            </a:r>
          </a:p>
          <a:p>
            <a:r>
              <a:rPr lang="en-US" dirty="0" smtClean="0"/>
              <a:t> The Student handbook will be followed</a:t>
            </a:r>
          </a:p>
          <a:p>
            <a:r>
              <a:rPr lang="en-US" dirty="0" smtClean="0"/>
              <a:t>Take care of all Equipment in the room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Expectations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gmedia.co.uk/2008/09/22/ipod_touch_2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4441">
            <a:off x="6233956" y="2012306"/>
            <a:ext cx="2886075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95400" y="762000"/>
            <a:ext cx="5410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75000"/>
                  </a:schemeClr>
                </a:solidFill>
              </a:rPr>
              <a:t>iPods/Mp3 players are allowed during computer work time</a:t>
            </a:r>
            <a:endParaRPr lang="en-US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311</TotalTime>
  <Words>541</Words>
  <Application>Microsoft Office PowerPoint</Application>
  <PresentationFormat>On-screen Show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Mountain</vt:lpstr>
      <vt:lpstr>Welcome To Mrs. Wegter’s Class</vt:lpstr>
      <vt:lpstr>Mrs. Wegter’s Contact Info:</vt:lpstr>
      <vt:lpstr>What Do I Need For Class:</vt:lpstr>
      <vt:lpstr>Class Materials and Resources</vt:lpstr>
      <vt:lpstr>How Will The Class Run?</vt:lpstr>
      <vt:lpstr>What If I Am Absent From Class?</vt:lpstr>
      <vt:lpstr>Grading</vt:lpstr>
      <vt:lpstr>Class Expectations </vt:lpstr>
      <vt:lpstr>Slide 9</vt:lpstr>
      <vt:lpstr>Class Expectations, cont.</vt:lpstr>
      <vt:lpstr>Go to: http://tinyurl.com/wegterinfo Complete the information sheet and submit </vt:lpstr>
      <vt:lpstr>Slide 12</vt:lpstr>
      <vt:lpstr>Moodle</vt:lpstr>
      <vt:lpstr>Create a Magazine Cover</vt:lpstr>
    </vt:vector>
  </TitlesOfParts>
  <Company>Unified School District of Antigo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Class</dc:title>
  <dc:creator>nwegter</dc:creator>
  <cp:lastModifiedBy>nwegter</cp:lastModifiedBy>
  <cp:revision>49</cp:revision>
  <dcterms:created xsi:type="dcterms:W3CDTF">2010-06-22T15:40:32Z</dcterms:created>
  <dcterms:modified xsi:type="dcterms:W3CDTF">2011-08-24T16:10:18Z</dcterms:modified>
</cp:coreProperties>
</file>